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05-Jun-20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Module-01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Types</a:t>
            </a:r>
          </a:p>
          <a:p>
            <a:r>
              <a:rPr lang="en-US" dirty="0" smtClean="0"/>
              <a:t>Expression</a:t>
            </a:r>
          </a:p>
          <a:p>
            <a:r>
              <a:rPr lang="en-US" dirty="0" smtClean="0"/>
              <a:t>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7302500" cy="370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5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366000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39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6870700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276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6946900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2400"/>
            <a:ext cx="758952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86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"/>
            <a:ext cx="70104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33750"/>
            <a:ext cx="762000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5204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7296150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810000"/>
            <a:ext cx="7620000" cy="301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430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6477000" cy="34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7620000" cy="303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05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457200"/>
            <a:ext cx="8667750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02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7391400" cy="373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" y="4572000"/>
            <a:ext cx="7620000" cy="21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075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889760"/>
            <a:ext cx="7505700" cy="422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53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6743700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94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781175"/>
            <a:ext cx="71755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2449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96" y="-3048"/>
            <a:ext cx="68897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71" y="3276600"/>
            <a:ext cx="7620000" cy="352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103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7620000" cy="349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29000"/>
            <a:ext cx="64516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266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7092950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3657600"/>
            <a:ext cx="7620000" cy="30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456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6884"/>
            <a:ext cx="7620000" cy="362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15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7620000" cy="3614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21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2012"/>
            <a:ext cx="7620000" cy="35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541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7620000" cy="392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86200"/>
            <a:ext cx="66675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6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"/>
            <a:ext cx="7620000" cy="3697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62400"/>
            <a:ext cx="714375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862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4079"/>
            <a:ext cx="7620000" cy="371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75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"/>
            <a:ext cx="6731000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0"/>
            <a:ext cx="7620000" cy="283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187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59713"/>
            <a:ext cx="7620000" cy="368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57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708025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3276600"/>
            <a:ext cx="7620000" cy="343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75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Module-02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Tuples And List</a:t>
            </a:r>
          </a:p>
          <a:p>
            <a:r>
              <a:rPr lang="en-US" dirty="0" smtClean="0"/>
              <a:t>Dictionary</a:t>
            </a:r>
          </a:p>
          <a:p>
            <a:r>
              <a:rPr lang="en-US" dirty="0" smtClean="0"/>
              <a:t>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5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5316"/>
            <a:ext cx="6915150" cy="328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21647"/>
            <a:ext cx="7620000" cy="363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10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"/>
            <a:ext cx="65341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0"/>
            <a:ext cx="7620000" cy="329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65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7620000" cy="36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6991350" cy="287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583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620000" cy="38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7487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85</TotalTime>
  <Words>12</Words>
  <Application>Microsoft Office PowerPoint</Application>
  <PresentationFormat>On-screen Show (4:3)</PresentationFormat>
  <Paragraphs>10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Adjacency</vt:lpstr>
      <vt:lpstr>Module-01</vt:lpstr>
      <vt:lpstr>PowerPoint Presentation</vt:lpstr>
      <vt:lpstr>PowerPoint Presentation</vt:lpstr>
      <vt:lpstr>PowerPoint Presentation</vt:lpstr>
      <vt:lpstr>Module-02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Dictionary</vt:lpstr>
      <vt:lpstr>PowerPoint Presentation</vt:lpstr>
      <vt:lpstr>PowerPoint Presentation</vt:lpstr>
      <vt:lpstr>PowerPoint Presentation</vt:lpstr>
      <vt:lpstr>PowerPoint Presentation</vt:lpstr>
      <vt:lpstr>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Module-01</dc:title>
  <dc:creator>lenovo</dc:creator>
  <cp:lastModifiedBy>lenovo</cp:lastModifiedBy>
  <cp:revision>5</cp:revision>
  <dcterms:created xsi:type="dcterms:W3CDTF">2006-08-16T00:00:00Z</dcterms:created>
  <dcterms:modified xsi:type="dcterms:W3CDTF">2020-06-05T09:57:17Z</dcterms:modified>
</cp:coreProperties>
</file>